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retendard Light"/>
      <p:regular r:id="rId16"/>
    </p:embeddedFont>
    <p:embeddedFont>
      <p:font typeface="Pretendard SemiBold"/>
      <p:bold r:id="rId17"/>
    </p:embeddedFont>
    <p:embeddedFont>
      <p:font typeface="Pretendard Bold"/>
      <p:bold r:id="rId18"/>
    </p:embeddedFont>
    <p:embeddedFont>
      <p:font typeface="Pretendard Regular"/>
      <p:regular r:id="rId19"/>
    </p:embeddedFont>
    <p:embeddedFont>
      <p:font typeface="Pretendard Medium"/>
      <p:bold r:id="rId20"/>
    </p:embeddedFont>
    <p:embeddedFont>
      <p:font typeface="Pretendard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19" Target="fonts/font4.fntdata" Type="http://schemas.openxmlformats.org/officeDocument/2006/relationships/font"/><Relationship Id="rId2" Target="presProps.xml" Type="http://schemas.openxmlformats.org/officeDocument/2006/relationships/presProps"/><Relationship Id="rId20" Target="fonts/font5.fntdata" Type="http://schemas.openxmlformats.org/officeDocument/2006/relationships/font"/><Relationship Id="rId21" Target="fonts/font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13.pn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15" Target="../media/image21.png" Type="http://schemas.openxmlformats.org/officeDocument/2006/relationships/image"/><Relationship Id="rId16" Target="../media/image22.png" Type="http://schemas.openxmlformats.org/officeDocument/2006/relationships/image"/><Relationship Id="rId17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0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13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37.png" Type="http://schemas.openxmlformats.org/officeDocument/2006/relationships/image"/><Relationship Id="rId14" Target="../media/image38.png" Type="http://schemas.openxmlformats.org/officeDocument/2006/relationships/image"/><Relationship Id="rId15" Target="../media/image39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0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13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13.pn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13.pn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0">
            <a:off x="1041400" y="6997700"/>
            <a:ext cx="16573500" cy="2273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8509000"/>
            <a:ext cx="457200" cy="457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 rot="0">
            <a:off x="1333500" y="8293100"/>
            <a:ext cx="15621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795500" y="2184400"/>
            <a:ext cx="2438400" cy="2438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151100" y="2108200"/>
            <a:ext cx="1727200" cy="234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0350"/>
              </a:lnSpc>
            </a:pPr>
            <a:r>
              <a:rPr lang="en-US" sz="6500" b="false" i="false" u="none" strike="noStrike" spc="1500">
                <a:solidFill>
                  <a:srgbClr val="8CB680"/>
                </a:solidFill>
                <a:latin typeface="Pretendard Light"/>
              </a:rPr>
              <a:t>I I 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19300" y="8534400"/>
            <a:ext cx="2921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4580"/>
              </a:lnSpc>
            </a:pPr>
            <a:r>
              <a:rPr lang="en-US" sz="2300" b="false" i="false" u="none" strike="noStrike" spc="100">
                <a:solidFill>
                  <a:srgbClr val="FFFFFF"/>
                </a:solidFill>
                <a:latin typeface="Pretendard Light"/>
              </a:rPr>
              <a:t>git hub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5100" y="7607300"/>
            <a:ext cx="3746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458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김명재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,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서세빈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,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서정원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1400" y="3035300"/>
            <a:ext cx="14706600" cy="262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4580"/>
              </a:lnSpc>
            </a:pPr>
            <a:r>
              <a:rPr lang="ko-KR" sz="7800" b="false" i="false" u="none" strike="noStrike" spc="200">
                <a:solidFill>
                  <a:srgbClr val="FFFFFF"/>
                </a:solidFill>
                <a:ea typeface="ONE Mobile Title OTF"/>
              </a:rPr>
              <a:t>소비자</a:t>
            </a:r>
            <a:r>
              <a:rPr lang="en-US" sz="7800" b="false" i="false" u="none" strike="noStrike" spc="2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7800" b="false" i="false" u="none" strike="noStrike" spc="200">
                <a:solidFill>
                  <a:srgbClr val="FFFFFF"/>
                </a:solidFill>
                <a:ea typeface="ONE Mobile Title OTF"/>
              </a:rPr>
              <a:t>리뷰에서</a:t>
            </a:r>
            <a:r>
              <a:rPr lang="en-US" sz="7800" b="false" i="false" u="none" strike="noStrike" spc="2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7800" b="false" i="false" u="none" strike="noStrike" spc="200">
                <a:solidFill>
                  <a:srgbClr val="FFFFFF"/>
                </a:solidFill>
                <a:ea typeface="ONE Mobile Title OTF"/>
              </a:rPr>
              <a:t>인사이트까지</a:t>
            </a:r>
            <a:r>
              <a:rPr lang="en-US" sz="7800" b="false" i="false" u="none" strike="noStrike" spc="200">
                <a:solidFill>
                  <a:srgbClr val="FFFFFF"/>
                </a:solidFill>
                <a:latin typeface="ONE Mobile Title OTF"/>
              </a:rPr>
              <a:t>: </a:t>
            </a:r>
            <a:r>
              <a:rPr lang="ko-KR" sz="7800" b="false" i="false" u="none" strike="noStrike" spc="200">
                <a:solidFill>
                  <a:srgbClr val="FFFFFF"/>
                </a:solidFill>
                <a:ea typeface="ONE Mobile Title OTF"/>
              </a:rPr>
              <a:t>이커머스</a:t>
            </a:r>
            <a:r>
              <a:rPr lang="en-US" sz="7800" b="false" i="false" u="none" strike="noStrike" spc="2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7800" b="false" i="false" u="none" strike="noStrike" spc="200">
                <a:solidFill>
                  <a:srgbClr val="FFFFFF"/>
                </a:solidFill>
                <a:ea typeface="ONE Mobile Title OTF"/>
              </a:rPr>
              <a:t>리뷰</a:t>
            </a:r>
            <a:r>
              <a:rPr lang="en-US" sz="7800" b="false" i="false" u="none" strike="noStrike" spc="2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7800" b="false" i="false" u="none" strike="noStrike" spc="200">
                <a:solidFill>
                  <a:srgbClr val="FFFFFF"/>
                </a:solidFill>
                <a:ea typeface="ONE Mobile Title OTF"/>
              </a:rPr>
              <a:t>분석</a:t>
            </a:r>
            <a:r>
              <a:rPr lang="en-US" sz="7800" b="false" i="false" u="none" strike="noStrike" spc="2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7800" b="false" i="false" u="none" strike="noStrike" spc="200">
                <a:solidFill>
                  <a:srgbClr val="FFFFFF"/>
                </a:solidFill>
                <a:ea typeface="ONE Mobile Title OTF"/>
              </a:rPr>
              <a:t>리포트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6600" y="660400"/>
            <a:ext cx="2997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ko-KR" sz="2300" b="false" i="false" u="none" strike="noStrike" spc="900">
                <a:solidFill>
                  <a:srgbClr val="FFFC9F"/>
                </a:solidFill>
                <a:ea typeface="Pretendard Bold"/>
              </a:rPr>
              <a:t>삼아이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2600" y="1612900"/>
            <a:ext cx="17335500" cy="8204200"/>
          </a:xfrm>
          <a:prstGeom prst="rect">
            <a:avLst/>
          </a:prstGeom>
          <a:effectLst>
            <a:outerShdw dir="2700000" dist="252339" blurRad="669826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38400" y="7531100"/>
            <a:ext cx="13385800" cy="1181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38400" y="7531100"/>
            <a:ext cx="49530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38400" y="5905500"/>
            <a:ext cx="13385800" cy="1181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38400" y="5905500"/>
            <a:ext cx="4953000" cy="1181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51100" y="4267200"/>
            <a:ext cx="13385800" cy="1181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451100" y="4267200"/>
            <a:ext cx="4940300" cy="1181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632700" y="7835900"/>
            <a:ext cx="7442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기대효과를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75000" y="7785100"/>
            <a:ext cx="34798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3600" b="false" i="false" u="none" strike="noStrike" spc="100">
                <a:solidFill>
                  <a:srgbClr val="FFFFFF"/>
                </a:solidFill>
                <a:ea typeface="ONE Mobile Title OTF"/>
              </a:rPr>
              <a:t>핵심</a:t>
            </a:r>
            <a:r>
              <a:rPr lang="en-US" sz="3600" b="false" i="false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3600" b="false" i="false" u="none" strike="noStrike" spc="100">
                <a:solidFill>
                  <a:srgbClr val="FFFFFF"/>
                </a:solidFill>
                <a:ea typeface="ONE Mobile Title OTF"/>
              </a:rPr>
              <a:t>키워드</a:t>
            </a:r>
            <a:r>
              <a:rPr lang="en-US" sz="3600" b="false" i="false" u="none" strike="noStrike" spc="100">
                <a:solidFill>
                  <a:srgbClr val="FFFFFF"/>
                </a:solidFill>
                <a:latin typeface="ONE Mobile Title OTF"/>
              </a:rPr>
              <a:t>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32700" y="6210300"/>
            <a:ext cx="7442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기대효과를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75000" y="6159500"/>
            <a:ext cx="34798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3600" b="false" i="false" u="none" strike="noStrike" spc="100">
                <a:solidFill>
                  <a:srgbClr val="FFFFFF"/>
                </a:solidFill>
                <a:ea typeface="ONE Mobile Title OTF"/>
              </a:rPr>
              <a:t>핵심</a:t>
            </a:r>
            <a:r>
              <a:rPr lang="en-US" sz="3600" b="false" i="false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3600" b="false" i="false" u="none" strike="noStrike" spc="100">
                <a:solidFill>
                  <a:srgbClr val="FFFFFF"/>
                </a:solidFill>
                <a:ea typeface="ONE Mobile Title OTF"/>
              </a:rPr>
              <a:t>키워드</a:t>
            </a:r>
            <a:r>
              <a:rPr lang="en-US" sz="3600" b="false" i="false" u="none" strike="noStrike" spc="100">
                <a:solidFill>
                  <a:srgbClr val="FFFFFF"/>
                </a:solidFill>
                <a:latin typeface="ONE Mobile Title OTF"/>
              </a:rPr>
              <a:t>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32700" y="4584700"/>
            <a:ext cx="7442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기대효과를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87700" y="4533900"/>
            <a:ext cx="34671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3600" b="false" i="false" u="none" strike="noStrike" spc="100">
                <a:solidFill>
                  <a:srgbClr val="FFFFFF"/>
                </a:solidFill>
                <a:ea typeface="ONE Mobile Title OTF"/>
              </a:rPr>
              <a:t>핵심</a:t>
            </a:r>
            <a:r>
              <a:rPr lang="en-US" sz="3600" b="false" i="false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3600" b="false" i="false" u="none" strike="noStrike" spc="100">
                <a:solidFill>
                  <a:srgbClr val="FFFFFF"/>
                </a:solidFill>
                <a:ea typeface="ONE Mobile Title OTF"/>
              </a:rPr>
              <a:t>키워드</a:t>
            </a:r>
            <a:r>
              <a:rPr lang="en-US" sz="3600" b="false" i="false" u="none" strike="noStrike" spc="100">
                <a:solidFill>
                  <a:srgbClr val="FFFFFF"/>
                </a:solidFill>
                <a:latin typeface="ONE Mobile Title OTF"/>
              </a:rPr>
              <a:t> 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84500" y="2146300"/>
            <a:ext cx="12319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CFBFE6"/>
                </a:solidFill>
                <a:ea typeface="ONE Mobile Title OTF"/>
              </a:rPr>
              <a:t>기대효과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6600" y="635000"/>
            <a:ext cx="299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400" b="false" i="false" u="none" strike="noStrike" spc="600">
                <a:solidFill>
                  <a:srgbClr val="FFFFFF"/>
                </a:solidFill>
                <a:latin typeface="Pretendard Bold"/>
              </a:rPr>
              <a:t>EFFECT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69900" y="1612900"/>
            <a:ext cx="17335500" cy="8204200"/>
          </a:xfrm>
          <a:prstGeom prst="rect">
            <a:avLst/>
          </a:prstGeom>
          <a:effectLst>
            <a:outerShdw dir="2700000" dist="252339" blurRad="669826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0">
            <a:off x="14427200" y="6819900"/>
            <a:ext cx="1651000" cy="165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795500" y="7188200"/>
            <a:ext cx="914400" cy="914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900000">
            <a:off x="15392400" y="7442200"/>
            <a:ext cx="673100" cy="1117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883900" y="6223000"/>
            <a:ext cx="2514600" cy="195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708900" y="6223000"/>
            <a:ext cx="2514600" cy="1955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533900" y="6223000"/>
            <a:ext cx="2514600" cy="1955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058900" y="2781300"/>
            <a:ext cx="2514600" cy="195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833100" y="2781300"/>
            <a:ext cx="2565400" cy="2006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708900" y="2781300"/>
            <a:ext cx="2514600" cy="1955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533900" y="2781300"/>
            <a:ext cx="2514600" cy="1955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023600" y="6819900"/>
            <a:ext cx="22352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000" b="false" i="false" u="none" strike="noStrike" spc="100">
                <a:solidFill>
                  <a:srgbClr val="FFFFFF"/>
                </a:solidFill>
                <a:ea typeface="ONE Mobile Title OTF"/>
              </a:rPr>
              <a:t>프로젝트</a:t>
            </a:r>
          </a:p>
          <a:p>
            <a:pPr algn="ctr" lvl="0">
              <a:lnSpc>
                <a:spcPct val="108729"/>
              </a:lnSpc>
            </a:pPr>
            <a:r>
              <a:rPr lang="ko-KR" sz="3000" b="false" i="false" u="none" strike="noStrike" spc="100">
                <a:solidFill>
                  <a:srgbClr val="FFFFFF"/>
                </a:solidFill>
                <a:ea typeface="ONE Mobile Title OTF"/>
              </a:rPr>
              <a:t>기대효과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48600" y="6819900"/>
            <a:ext cx="22352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000" b="false" i="false" u="none" strike="noStrike" spc="100">
                <a:solidFill>
                  <a:srgbClr val="FFFFFF"/>
                </a:solidFill>
                <a:ea typeface="ONE Mobile Title OTF"/>
              </a:rPr>
              <a:t>프로젝트</a:t>
            </a:r>
          </a:p>
          <a:p>
            <a:pPr algn="ctr" lvl="0">
              <a:lnSpc>
                <a:spcPct val="108729"/>
              </a:lnSpc>
            </a:pPr>
            <a:r>
              <a:rPr lang="ko-KR" sz="3000" b="false" i="false" u="none" strike="noStrike" spc="100">
                <a:solidFill>
                  <a:srgbClr val="FFFFFF"/>
                </a:solidFill>
                <a:ea typeface="ONE Mobile Title OTF"/>
              </a:rPr>
              <a:t>주요</a:t>
            </a:r>
            <a:r>
              <a:rPr lang="en-US" sz="3000" b="false" i="false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3000" b="false" i="false" u="none" strike="noStrike" spc="100">
                <a:solidFill>
                  <a:srgbClr val="FFFFFF"/>
                </a:solidFill>
                <a:ea typeface="ONE Mobile Title OTF"/>
              </a:rPr>
              <a:t>일정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73600" y="6819900"/>
            <a:ext cx="22352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000" b="false" i="false" u="none" strike="noStrike" spc="100">
                <a:solidFill>
                  <a:srgbClr val="FFFFFF"/>
                </a:solidFill>
                <a:ea typeface="ONE Mobile Title OTF"/>
              </a:rPr>
              <a:t>모델링</a:t>
            </a:r>
            <a:r>
              <a:rPr lang="en-US" sz="3000" b="false" i="false" u="none" strike="noStrike" spc="100">
                <a:solidFill>
                  <a:srgbClr val="FFFFFF"/>
                </a:solidFill>
                <a:latin typeface="ONE Mobile Title OTF"/>
              </a:rPr>
              <a:t> &amp;</a:t>
            </a:r>
          </a:p>
          <a:p>
            <a:pPr algn="ctr" lvl="0">
              <a:lnSpc>
                <a:spcPct val="108729"/>
              </a:lnSpc>
            </a:pPr>
            <a:r>
              <a:rPr lang="en-US" sz="3000" b="false" i="false" u="none" strike="noStrike" spc="100">
                <a:solidFill>
                  <a:srgbClr val="FFFFFF"/>
                </a:solidFill>
                <a:latin typeface="ONE Mobile Title OTF"/>
              </a:rPr>
              <a:t>ERD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98600" y="3390900"/>
            <a:ext cx="22352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ONE Mobile Title OTF"/>
              </a:rPr>
              <a:t>프로젝트</a:t>
            </a:r>
          </a:p>
          <a:p>
            <a:pPr algn="ctr" lvl="0">
              <a:lnSpc>
                <a:spcPct val="108729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ONE Mobile Title OTF"/>
              </a:rPr>
              <a:t>순서도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23600" y="3390900"/>
            <a:ext cx="22352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000" b="false" i="false" u="none" strike="noStrike" spc="100">
                <a:solidFill>
                  <a:srgbClr val="FFFFFF"/>
                </a:solidFill>
                <a:ea typeface="ONE Mobile Title OTF"/>
              </a:rPr>
              <a:t>프로젝트</a:t>
            </a:r>
          </a:p>
          <a:p>
            <a:pPr algn="ctr" lvl="0">
              <a:lnSpc>
                <a:spcPct val="108729"/>
              </a:lnSpc>
            </a:pPr>
            <a:r>
              <a:rPr lang="ko-KR" sz="3000" b="false" i="false" u="none" strike="noStrike" spc="100">
                <a:solidFill>
                  <a:srgbClr val="FFFFFF"/>
                </a:solidFill>
                <a:ea typeface="ONE Mobile Title OTF"/>
              </a:rPr>
              <a:t>개요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48600" y="3390900"/>
            <a:ext cx="22352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000" b="false" i="false" u="none" strike="noStrike" spc="100">
                <a:solidFill>
                  <a:srgbClr val="FFFFFF"/>
                </a:solidFill>
                <a:ea typeface="ONE Mobile Title OTF"/>
              </a:rPr>
              <a:t>프로젝트</a:t>
            </a:r>
          </a:p>
          <a:p>
            <a:pPr algn="ctr" lvl="0">
              <a:lnSpc>
                <a:spcPct val="108729"/>
              </a:lnSpc>
            </a:pPr>
            <a:r>
              <a:rPr lang="ko-KR" sz="3000" b="false" i="false" u="none" strike="noStrike" spc="100">
                <a:solidFill>
                  <a:srgbClr val="FFFFFF"/>
                </a:solidFill>
                <a:ea typeface="ONE Mobile Title OTF"/>
              </a:rPr>
              <a:t>배경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673600" y="3390900"/>
            <a:ext cx="22352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000" b="false" i="false" u="none" strike="noStrike" spc="100">
                <a:solidFill>
                  <a:srgbClr val="FFFFFF"/>
                </a:solidFill>
                <a:ea typeface="ONE Mobile Title OTF"/>
              </a:rPr>
              <a:t>팀</a:t>
            </a:r>
            <a:r>
              <a:rPr lang="en-US" sz="3000" b="false" i="false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3000" b="false" i="false" u="none" strike="noStrike" spc="100">
                <a:solidFill>
                  <a:srgbClr val="FFFFFF"/>
                </a:solidFill>
                <a:ea typeface="ONE Mobile Title OTF"/>
              </a:rPr>
              <a:t>구성</a:t>
            </a:r>
          </a:p>
          <a:p>
            <a:pPr algn="ctr" lvl="0">
              <a:lnSpc>
                <a:spcPct val="108729"/>
              </a:lnSpc>
            </a:pPr>
            <a:r>
              <a:rPr lang="ko-KR" sz="3000" b="false" i="false" u="none" strike="noStrike" spc="100">
                <a:solidFill>
                  <a:srgbClr val="FFFFFF"/>
                </a:solidFill>
                <a:ea typeface="ONE Mobile Title OTF"/>
              </a:rPr>
              <a:t>및</a:t>
            </a:r>
            <a:r>
              <a:rPr lang="en-US" sz="3000" b="false" i="false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3000" b="false" i="false" u="none" strike="noStrike" spc="100">
                <a:solidFill>
                  <a:srgbClr val="FFFFFF"/>
                </a:solidFill>
                <a:ea typeface="ONE Mobile Title OTF"/>
              </a:rPr>
              <a:t>역할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762500" y="4787900"/>
            <a:ext cx="2057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500" b="false" i="false" u="none" strike="noStrike" spc="100">
                <a:solidFill>
                  <a:srgbClr val="000000"/>
                </a:solidFill>
                <a:latin typeface="Pretendard Regular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84300" y="2590800"/>
            <a:ext cx="20066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200" b="false" i="false" u="none" strike="noStrike" spc="500">
                <a:solidFill>
                  <a:srgbClr val="FADE6E"/>
                </a:solidFill>
                <a:ea typeface="ONE Mobile Title OTF"/>
              </a:rPr>
              <a:t>목차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36600" y="635000"/>
            <a:ext cx="299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400" b="false" i="false" u="none" strike="noStrike" spc="600">
                <a:solidFill>
                  <a:srgbClr val="FFFFFF"/>
                </a:solidFill>
                <a:latin typeface="Pretendard Bold"/>
              </a:rPr>
              <a:t>CONTENTS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937500" y="4787900"/>
            <a:ext cx="2057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500" b="false" i="false" u="none" strike="noStrike" spc="100">
                <a:solidFill>
                  <a:srgbClr val="000000"/>
                </a:solidFill>
                <a:latin typeface="Pretendard Regular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74400" y="4800600"/>
            <a:ext cx="2057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500" b="false" i="false" u="none" strike="noStrike" spc="100">
                <a:solidFill>
                  <a:srgbClr val="000000"/>
                </a:solidFill>
                <a:latin typeface="Pretendard Regular"/>
              </a:rPr>
              <a:t>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300200" y="4775200"/>
            <a:ext cx="2057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500" b="false" i="false" u="none" strike="noStrike" spc="100">
                <a:solidFill>
                  <a:srgbClr val="000000"/>
                </a:solidFill>
                <a:latin typeface="Pretendard Regular"/>
              </a:rPr>
              <a:t>04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762500" y="8204200"/>
            <a:ext cx="2057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500" b="false" i="false" u="none" strike="noStrike" spc="100">
                <a:solidFill>
                  <a:srgbClr val="000000"/>
                </a:solidFill>
                <a:latin typeface="Pretendard Regular"/>
              </a:rPr>
              <a:t>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937500" y="8204200"/>
            <a:ext cx="2057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500" b="false" i="false" u="none" strike="noStrike" spc="100">
                <a:solidFill>
                  <a:srgbClr val="000000"/>
                </a:solidFill>
                <a:latin typeface="Pretendard Regular"/>
              </a:rPr>
              <a:t>06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112500" y="8204200"/>
            <a:ext cx="2057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500" b="false" i="false" u="none" strike="noStrike" spc="100">
                <a:solidFill>
                  <a:srgbClr val="000000"/>
                </a:solidFill>
                <a:latin typeface="Pretendard Regular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2600" y="1612900"/>
            <a:ext cx="17335500" cy="8204200"/>
          </a:xfrm>
          <a:prstGeom prst="rect">
            <a:avLst/>
          </a:prstGeom>
          <a:effectLst>
            <a:outerShdw dir="2700000" dist="252339" blurRad="669826">
              <a:srgbClr val="000000">
                <a:alpha val="10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5092700" y="2146300"/>
            <a:ext cx="81153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FBAE84"/>
                </a:solidFill>
                <a:ea typeface="ONE Mobile Title OTF"/>
              </a:rPr>
              <a:t>팀</a:t>
            </a:r>
            <a:r>
              <a:rPr lang="en-US" sz="7200" b="false" i="false" u="none" strike="noStrike">
                <a:solidFill>
                  <a:srgbClr val="FBAE84"/>
                </a:solidFill>
                <a:latin typeface="ONE Mobile Title OTF"/>
              </a:rPr>
              <a:t> </a:t>
            </a:r>
            <a:r>
              <a:rPr lang="ko-KR" sz="7200" b="false" i="false" u="none" strike="noStrike">
                <a:solidFill>
                  <a:srgbClr val="FBAE84"/>
                </a:solidFill>
                <a:ea typeface="ONE Mobile Title OTF"/>
              </a:rPr>
              <a:t>구성</a:t>
            </a:r>
            <a:r>
              <a:rPr lang="en-US" sz="7200" b="false" i="false" u="none" strike="noStrike">
                <a:solidFill>
                  <a:srgbClr val="FBAE84"/>
                </a:solidFill>
                <a:latin typeface="ONE Mobile Title OTF"/>
              </a:rPr>
              <a:t> </a:t>
            </a:r>
            <a:r>
              <a:rPr lang="ko-KR" sz="7200" b="false" i="false" u="none" strike="noStrike">
                <a:solidFill>
                  <a:srgbClr val="FBAE84"/>
                </a:solidFill>
                <a:ea typeface="ONE Mobile Title OTF"/>
              </a:rPr>
              <a:t>및</a:t>
            </a:r>
            <a:r>
              <a:rPr lang="en-US" sz="7200" b="false" i="false" u="none" strike="noStrike">
                <a:solidFill>
                  <a:srgbClr val="FBAE84"/>
                </a:solidFill>
                <a:latin typeface="ONE Mobile Title OTF"/>
              </a:rPr>
              <a:t> </a:t>
            </a:r>
            <a:r>
              <a:rPr lang="ko-KR" sz="7200" b="false" i="false" u="none" strike="noStrike">
                <a:solidFill>
                  <a:srgbClr val="FBAE84"/>
                </a:solidFill>
                <a:ea typeface="ONE Mobile Title OTF"/>
              </a:rPr>
              <a:t>역할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6600" y="660400"/>
            <a:ext cx="29972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400" b="false" i="false" u="none" strike="noStrike" spc="600">
                <a:solidFill>
                  <a:srgbClr val="FFFFFF"/>
                </a:solidFill>
                <a:latin typeface="Pretendard Bold"/>
              </a:rPr>
              <a:t>ABOUT US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06400" y="4051300"/>
            <a:ext cx="2997200" cy="4876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563600" y="4432300"/>
            <a:ext cx="2095500" cy="2095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462000" y="7785100"/>
            <a:ext cx="23368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조원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04900" y="6743700"/>
            <a:ext cx="15748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97540"/>
              </a:lnSpc>
            </a:pPr>
            <a:r>
              <a:rPr lang="ko-KR" sz="3200" b="false" i="false" u="none" strike="noStrike" spc="100">
                <a:solidFill>
                  <a:srgbClr val="000000"/>
                </a:solidFill>
                <a:ea typeface="ONE Mobile Title OTF"/>
              </a:rPr>
              <a:t>서정원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45400" y="4051300"/>
            <a:ext cx="2997200" cy="4876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02600" y="4432300"/>
            <a:ext cx="2095500" cy="2095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001000" y="7785100"/>
            <a:ext cx="23368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발표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43900" y="6743700"/>
            <a:ext cx="15748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97540"/>
              </a:lnSpc>
            </a:pPr>
            <a:r>
              <a:rPr lang="ko-KR" sz="3200" b="false" i="false" u="none" strike="noStrike" spc="100">
                <a:solidFill>
                  <a:srgbClr val="000000"/>
                </a:solidFill>
                <a:ea typeface="ONE Mobile Title OTF"/>
              </a:rPr>
              <a:t>서세빈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84400" y="4051300"/>
            <a:ext cx="2997200" cy="4876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628900" y="4432300"/>
            <a:ext cx="2095500" cy="2095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2540000" y="7785100"/>
            <a:ext cx="23368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ㅇㅇㅇ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49500" y="6705600"/>
            <a:ext cx="2616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97540"/>
              </a:lnSpc>
            </a:pPr>
            <a:r>
              <a:rPr lang="ko-KR" sz="3200" b="false" i="false" u="none" strike="noStrike" spc="100">
                <a:solidFill>
                  <a:srgbClr val="000000"/>
                </a:solidFill>
                <a:ea typeface="ONE Mobile Title OTF"/>
              </a:rPr>
              <a:t>김명재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ONE Mobile Title OTF"/>
              </a:rPr>
              <a:t>(</a:t>
            </a:r>
            <a:r>
              <a:rPr lang="ko-KR" sz="3200" b="false" i="false" u="none" strike="noStrike" spc="100">
                <a:solidFill>
                  <a:srgbClr val="000000"/>
                </a:solidFill>
                <a:ea typeface="ONE Mobile Title OTF"/>
              </a:rPr>
              <a:t>팀장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ONE Mobile Title OTF"/>
              </a:rPr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2600" y="1612900"/>
            <a:ext cx="17335500" cy="8204200"/>
          </a:xfrm>
          <a:prstGeom prst="rect">
            <a:avLst/>
          </a:prstGeom>
          <a:effectLst>
            <a:outerShdw dir="2700000" dist="252339" blurRad="669826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22300" y="3543300"/>
            <a:ext cx="8382000" cy="116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04200" y="4889500"/>
            <a:ext cx="9296400" cy="914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16100" y="4660900"/>
            <a:ext cx="6007100" cy="2336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229600" y="5981700"/>
            <a:ext cx="9296400" cy="3314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52600" y="5410200"/>
            <a:ext cx="3860800" cy="584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982700" y="6172200"/>
            <a:ext cx="3162300" cy="45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303000" y="7886700"/>
            <a:ext cx="6210300" cy="469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204200" y="8356600"/>
            <a:ext cx="2120900" cy="495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984500" y="2146300"/>
            <a:ext cx="12319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9ECAEF"/>
                </a:solidFill>
                <a:ea typeface="ONE Mobile Title OTF"/>
              </a:rPr>
              <a:t>프로젝트</a:t>
            </a:r>
            <a:r>
              <a:rPr lang="en-US" sz="7200" b="false" i="false" u="none" strike="noStrike">
                <a:solidFill>
                  <a:srgbClr val="9ECAEF"/>
                </a:solidFill>
                <a:latin typeface="ONE Mobile Title OTF"/>
              </a:rPr>
              <a:t> </a:t>
            </a:r>
            <a:r>
              <a:rPr lang="ko-KR" sz="7200" b="false" i="false" u="none" strike="noStrike">
                <a:solidFill>
                  <a:srgbClr val="9ECAEF"/>
                </a:solidFill>
                <a:ea typeface="ONE Mobile Title OTF"/>
              </a:rPr>
              <a:t>배경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6600" y="635000"/>
            <a:ext cx="299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400" b="false" i="false" u="none" strike="noStrike" spc="600">
                <a:solidFill>
                  <a:srgbClr val="FFFFFF"/>
                </a:solidFill>
                <a:latin typeface="Pretendard Bold"/>
              </a:rPr>
              <a:t>BACKGROUND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2600" y="1612900"/>
            <a:ext cx="17335500" cy="8204200"/>
          </a:xfrm>
          <a:prstGeom prst="rect">
            <a:avLst/>
          </a:prstGeom>
          <a:effectLst>
            <a:outerShdw dir="2700000" dist="252339" blurRad="669826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0000" y="3454400"/>
            <a:ext cx="16090900" cy="5803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84500" y="2146300"/>
            <a:ext cx="12319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89D8BD"/>
                </a:solidFill>
                <a:ea typeface="ONE Mobile Title OTF"/>
              </a:rPr>
              <a:t>프로젝트</a:t>
            </a:r>
            <a:r>
              <a:rPr lang="en-US" sz="7200" b="false" i="false" u="none" strike="noStrike">
                <a:solidFill>
                  <a:srgbClr val="89D8BD"/>
                </a:solidFill>
                <a:latin typeface="ONE Mobile Title OTF"/>
              </a:rPr>
              <a:t> </a:t>
            </a:r>
            <a:r>
              <a:rPr lang="ko-KR" sz="7200" b="false" i="false" u="none" strike="noStrike">
                <a:solidFill>
                  <a:srgbClr val="89D8BD"/>
                </a:solidFill>
                <a:ea typeface="ONE Mobile Title OTF"/>
              </a:rPr>
              <a:t>개요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6600" y="635000"/>
            <a:ext cx="299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400" b="false" i="false" u="none" strike="noStrike" spc="600">
                <a:solidFill>
                  <a:srgbClr val="FFFFFF"/>
                </a:solidFill>
                <a:latin typeface="Pretendard Bold"/>
              </a:rPr>
              <a:t>SUMMARY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4500" y="1612900"/>
            <a:ext cx="17335500" cy="8204200"/>
          </a:xfrm>
          <a:prstGeom prst="rect">
            <a:avLst/>
          </a:prstGeom>
          <a:effectLst>
            <a:outerShdw dir="2700000" dist="252339" blurRad="669826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009900" y="3086100"/>
            <a:ext cx="12433300" cy="6413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84500" y="2146300"/>
            <a:ext cx="12319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89D8BD"/>
                </a:solidFill>
                <a:ea typeface="ONE Mobile Title OTF"/>
              </a:rPr>
              <a:t>프로젝트</a:t>
            </a:r>
            <a:r>
              <a:rPr lang="en-US" sz="7200" b="false" i="false" u="none" strike="noStrike">
                <a:solidFill>
                  <a:srgbClr val="89D8BD"/>
                </a:solidFill>
                <a:latin typeface="ONE Mobile Title OTF"/>
              </a:rPr>
              <a:t> </a:t>
            </a:r>
            <a:r>
              <a:rPr lang="ko-KR" sz="7200" b="false" i="false" u="none" strike="noStrike">
                <a:solidFill>
                  <a:srgbClr val="89D8BD"/>
                </a:solidFill>
                <a:ea typeface="ONE Mobile Title OTF"/>
              </a:rPr>
              <a:t>개요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6600" y="635000"/>
            <a:ext cx="299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400" b="false" i="false" u="none" strike="noStrike" spc="600">
                <a:solidFill>
                  <a:srgbClr val="FFFFFF"/>
                </a:solidFill>
                <a:latin typeface="Pretendard Bold"/>
              </a:rPr>
              <a:t>SUMMARY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35400" y="5105400"/>
            <a:ext cx="3238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700" b="false" i="false" u="none" strike="noStrike" spc="100">
                <a:solidFill>
                  <a:srgbClr val="FFFFFF"/>
                </a:solidFill>
                <a:ea typeface="ONE Mobile Title OTF"/>
              </a:rPr>
              <a:t>광고</a:t>
            </a:r>
            <a:r>
              <a:rPr lang="en-US" sz="2700" b="false" i="false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2700" b="false" i="false" u="none" strike="noStrike" spc="100">
                <a:solidFill>
                  <a:srgbClr val="FFFFFF"/>
                </a:solidFill>
                <a:ea typeface="ONE Mobile Title OTF"/>
              </a:rPr>
              <a:t>리뷰</a:t>
            </a:r>
            <a:r>
              <a:rPr lang="en-US" sz="2700" b="false" i="false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2700" b="false" i="false" u="none" strike="noStrike" spc="100">
                <a:solidFill>
                  <a:srgbClr val="FFFFFF"/>
                </a:solidFill>
                <a:ea typeface="ONE Mobile Title OTF"/>
              </a:rPr>
              <a:t>자동</a:t>
            </a:r>
            <a:r>
              <a:rPr lang="en-US" sz="2700" b="false" i="false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2700" b="false" i="false" u="none" strike="noStrike" spc="100">
                <a:solidFill>
                  <a:srgbClr val="FFFFFF"/>
                </a:solidFill>
                <a:ea typeface="ONE Mobile Title OTF"/>
              </a:rPr>
              <a:t>판별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94600" y="5105400"/>
            <a:ext cx="3238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700" b="false" i="false" u="none" strike="noStrike" spc="100">
                <a:solidFill>
                  <a:srgbClr val="FFFFFF"/>
                </a:solidFill>
                <a:ea typeface="ONE Mobile Title OTF"/>
              </a:rPr>
              <a:t>재구매</a:t>
            </a:r>
            <a:r>
              <a:rPr lang="en-US" sz="2700" b="false" i="false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2700" b="false" i="false" u="none" strike="noStrike" spc="100">
                <a:solidFill>
                  <a:srgbClr val="FFFFFF"/>
                </a:solidFill>
                <a:ea typeface="ONE Mobile Title OTF"/>
              </a:rPr>
              <a:t>리뷰</a:t>
            </a:r>
            <a:r>
              <a:rPr lang="en-US" sz="2700" b="false" i="false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2700" b="false" i="false" u="none" strike="noStrike" spc="100">
                <a:solidFill>
                  <a:srgbClr val="FFFFFF"/>
                </a:solidFill>
                <a:ea typeface="ONE Mobile Title OTF"/>
              </a:rPr>
              <a:t>추출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30000" y="5105400"/>
            <a:ext cx="3238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700" b="false" i="false" u="none" strike="noStrike" spc="100">
                <a:solidFill>
                  <a:srgbClr val="FFFFFF"/>
                </a:solidFill>
                <a:ea typeface="ONE Mobile Title OTF"/>
              </a:rPr>
              <a:t>가성비</a:t>
            </a:r>
            <a:r>
              <a:rPr lang="en-US" sz="2700" b="false" i="false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2700" b="false" i="false" u="none" strike="noStrike" spc="100">
                <a:solidFill>
                  <a:srgbClr val="FFFFFF"/>
                </a:solidFill>
                <a:ea typeface="ONE Mobile Title OTF"/>
              </a:rPr>
              <a:t>리뷰</a:t>
            </a:r>
            <a:r>
              <a:rPr lang="en-US" sz="2700" b="false" i="false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2700" b="false" i="false" u="none" strike="noStrike" spc="100">
                <a:solidFill>
                  <a:srgbClr val="FFFFFF"/>
                </a:solidFill>
                <a:ea typeface="ONE Mobile Title OTF"/>
              </a:rPr>
              <a:t>분석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25900" y="6057900"/>
            <a:ext cx="2540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500" b="false" i="false" u="none" strike="noStrike" spc="100">
                <a:solidFill>
                  <a:srgbClr val="787878"/>
                </a:solidFill>
                <a:latin typeface="ONE Mobile OTF Bold"/>
              </a:rPr>
              <a:t>BERT </a:t>
            </a: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모델</a:t>
            </a:r>
            <a:r>
              <a:rPr lang="en-US" sz="25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활용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46500" y="7112000"/>
            <a:ext cx="3213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자연어</a:t>
            </a:r>
            <a:r>
              <a:rPr lang="en-US" sz="25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처리</a:t>
            </a:r>
            <a:r>
              <a:rPr lang="en-US" sz="25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모델</a:t>
            </a:r>
            <a:r>
              <a:rPr lang="en-US" sz="25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활용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21100" y="8153400"/>
            <a:ext cx="3213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광고</a:t>
            </a:r>
            <a:r>
              <a:rPr lang="en-US" sz="2500" b="false" i="false" u="none" strike="noStrike" spc="100">
                <a:solidFill>
                  <a:srgbClr val="787878"/>
                </a:solidFill>
                <a:latin typeface="ONE Mobile OTF Bold"/>
              </a:rPr>
              <a:t>/</a:t>
            </a: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협찬</a:t>
            </a:r>
            <a:r>
              <a:rPr lang="en-US" sz="25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여부</a:t>
            </a:r>
            <a:r>
              <a:rPr lang="en-US" sz="25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분류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07300" y="6096000"/>
            <a:ext cx="3200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300" b="false" i="false" u="none" strike="noStrike" spc="100">
                <a:solidFill>
                  <a:srgbClr val="787878"/>
                </a:solidFill>
                <a:ea typeface="ONE Mobile OTF Bold"/>
              </a:rPr>
              <a:t>정규표현식</a:t>
            </a:r>
            <a:r>
              <a:rPr lang="en-US" sz="23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300" b="false" i="false" u="none" strike="noStrike" spc="100">
                <a:solidFill>
                  <a:srgbClr val="787878"/>
                </a:solidFill>
                <a:ea typeface="ONE Mobile OTF Bold"/>
              </a:rPr>
              <a:t>기반</a:t>
            </a:r>
            <a:r>
              <a:rPr lang="en-US" sz="23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300" b="false" i="false" u="none" strike="noStrike" spc="100">
                <a:solidFill>
                  <a:srgbClr val="787878"/>
                </a:solidFill>
                <a:ea typeface="ONE Mobile OTF Bold"/>
              </a:rPr>
              <a:t>필터링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20000" y="7112000"/>
            <a:ext cx="3213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키워드</a:t>
            </a:r>
            <a:r>
              <a:rPr lang="en-US" sz="25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필터링</a:t>
            </a:r>
            <a:r>
              <a:rPr lang="en-US" sz="25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사용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32700" y="8153400"/>
            <a:ext cx="3213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신뢰도</a:t>
            </a:r>
            <a:r>
              <a:rPr lang="en-US" sz="25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높은</a:t>
            </a:r>
            <a:r>
              <a:rPr lang="en-US" sz="25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리뷰</a:t>
            </a:r>
            <a:r>
              <a:rPr lang="en-US" sz="25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분석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44300" y="6096000"/>
            <a:ext cx="32004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200" b="false" i="false" u="none" strike="noStrike" spc="100">
                <a:solidFill>
                  <a:srgbClr val="787878"/>
                </a:solidFill>
                <a:ea typeface="ONE Mobile OTF Bold"/>
              </a:rPr>
              <a:t>키워드</a:t>
            </a:r>
            <a:r>
              <a:rPr lang="en-US" sz="22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200" b="false" i="false" u="none" strike="noStrike" spc="100">
                <a:solidFill>
                  <a:srgbClr val="787878"/>
                </a:solidFill>
                <a:ea typeface="ONE Mobile OTF Bold"/>
              </a:rPr>
              <a:t>사전</a:t>
            </a:r>
            <a:r>
              <a:rPr lang="en-US" sz="22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200" b="false" i="false" u="none" strike="noStrike" spc="100">
                <a:solidFill>
                  <a:srgbClr val="787878"/>
                </a:solidFill>
                <a:ea typeface="ONE Mobile OTF Bold"/>
              </a:rPr>
              <a:t>정의</a:t>
            </a:r>
            <a:r>
              <a:rPr lang="en-US" sz="22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200" b="false" i="false" u="none" strike="noStrike" spc="100">
                <a:solidFill>
                  <a:srgbClr val="787878"/>
                </a:solidFill>
                <a:ea typeface="ONE Mobile OTF Bold"/>
              </a:rPr>
              <a:t>및</a:t>
            </a:r>
            <a:r>
              <a:rPr lang="en-US" sz="22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200" b="false" i="false" u="none" strike="noStrike" spc="100">
                <a:solidFill>
                  <a:srgbClr val="787878"/>
                </a:solidFill>
                <a:ea typeface="ONE Mobile OTF Bold"/>
              </a:rPr>
              <a:t>추출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57000" y="7099300"/>
            <a:ext cx="3213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감성</a:t>
            </a:r>
            <a:r>
              <a:rPr lang="en-US" sz="25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분석</a:t>
            </a:r>
            <a:r>
              <a:rPr lang="en-US" sz="25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기반</a:t>
            </a:r>
            <a:r>
              <a:rPr lang="en-US" sz="25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평가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44300" y="8153400"/>
            <a:ext cx="3213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가격</a:t>
            </a:r>
            <a:r>
              <a:rPr lang="en-US" sz="25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대비</a:t>
            </a:r>
            <a:r>
              <a:rPr lang="en-US" sz="25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품질</a:t>
            </a:r>
            <a:r>
              <a:rPr lang="en-US" sz="2500" b="false" i="false" u="none" strike="noStrike" spc="100">
                <a:solidFill>
                  <a:srgbClr val="787878"/>
                </a:solidFill>
                <a:latin typeface="ONE Mobile OTF Bold"/>
              </a:rPr>
              <a:t> </a:t>
            </a:r>
            <a:r>
              <a:rPr lang="ko-KR" sz="2500" b="false" i="false" u="none" strike="noStrike" spc="100">
                <a:solidFill>
                  <a:srgbClr val="787878"/>
                </a:solidFill>
                <a:ea typeface="ONE Mobile OTF Bold"/>
              </a:rPr>
              <a:t>시각화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2600" y="1651000"/>
            <a:ext cx="17335500" cy="8204200"/>
          </a:xfrm>
          <a:prstGeom prst="rect">
            <a:avLst/>
          </a:prstGeom>
          <a:effectLst>
            <a:outerShdw dir="2700000" dist="252339" blurRad="669826">
              <a:srgbClr val="000000">
                <a:alpha val="10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13970000" y="5715000"/>
            <a:ext cx="22479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3600" b="false" i="false" u="none" strike="noStrike" spc="700">
                <a:solidFill>
                  <a:srgbClr val="FFFFFF"/>
                </a:solidFill>
                <a:latin typeface="ONE Mobile Title OTF"/>
              </a:rPr>
              <a:t>TITLE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82700" y="5207000"/>
            <a:ext cx="220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000" b="false" i="false" u="none" strike="noStrike" spc="400">
                <a:solidFill>
                  <a:srgbClr val="FFFFFF"/>
                </a:solidFill>
                <a:latin typeface="Pretendard Medium"/>
              </a:rPr>
              <a:t>STEP 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45200" y="5715000"/>
            <a:ext cx="22479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3600" b="false" i="false" u="none" strike="noStrike" spc="700">
                <a:solidFill>
                  <a:srgbClr val="FFFFFF"/>
                </a:solidFill>
                <a:latin typeface="ONE Mobile Title OTF"/>
              </a:rPr>
              <a:t>TITLE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57900" y="5207000"/>
            <a:ext cx="220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000" b="false" i="false" u="none" strike="noStrike" spc="400">
                <a:solidFill>
                  <a:srgbClr val="FFFFFF"/>
                </a:solidFill>
                <a:latin typeface="Pretendard Medium"/>
              </a:rPr>
              <a:t>STEP 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82800" y="5727700"/>
            <a:ext cx="22479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3600" b="false" i="false" u="none" strike="noStrike" spc="700">
                <a:solidFill>
                  <a:srgbClr val="FFFFFF"/>
                </a:solidFill>
                <a:latin typeface="ONE Mobile Title OTF"/>
              </a:rPr>
              <a:t>TITLE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95500" y="5207000"/>
            <a:ext cx="220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000" b="false" i="false" u="none" strike="noStrike" spc="400">
                <a:solidFill>
                  <a:srgbClr val="FFFFFF"/>
                </a:solidFill>
                <a:latin typeface="Pretendard Medium"/>
              </a:rPr>
              <a:t>STEP 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84500" y="2146300"/>
            <a:ext cx="12319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F2BEBB"/>
                </a:solidFill>
                <a:ea typeface="ONE Mobile Title OTF"/>
              </a:rPr>
              <a:t>프로젝트</a:t>
            </a:r>
            <a:r>
              <a:rPr lang="en-US" sz="7200" b="false" i="false" u="none" strike="noStrike">
                <a:solidFill>
                  <a:srgbClr val="F2BEBB"/>
                </a:solidFill>
                <a:latin typeface="ONE Mobile Title OTF"/>
              </a:rPr>
              <a:t> </a:t>
            </a:r>
            <a:r>
              <a:rPr lang="ko-KR" sz="7200" b="false" i="false" u="none" strike="noStrike">
                <a:solidFill>
                  <a:srgbClr val="F2BEBB"/>
                </a:solidFill>
                <a:ea typeface="ONE Mobile Title OTF"/>
              </a:rPr>
              <a:t>순서도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6600" y="635000"/>
            <a:ext cx="299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400" b="false" i="false" u="none" strike="noStrike" spc="600">
                <a:solidFill>
                  <a:srgbClr val="FFFFFF"/>
                </a:solidFill>
                <a:latin typeface="Pretendard Bold"/>
              </a:rPr>
              <a:t>PROCESS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2600" y="1612900"/>
            <a:ext cx="17335500" cy="8204200"/>
          </a:xfrm>
          <a:prstGeom prst="rect">
            <a:avLst/>
          </a:prstGeom>
          <a:effectLst>
            <a:outerShdw dir="2700000" dist="252339" blurRad="669826">
              <a:srgbClr val="000000">
                <a:alpha val="10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2984500" y="2146300"/>
            <a:ext cx="12319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F6BA5B"/>
                </a:solidFill>
                <a:ea typeface="ONE Mobile Title OTF"/>
              </a:rPr>
              <a:t>모델링</a:t>
            </a:r>
            <a:r>
              <a:rPr lang="en-US" sz="7200" b="false" i="false" u="none" strike="noStrike">
                <a:solidFill>
                  <a:srgbClr val="F6BA5B"/>
                </a:solidFill>
                <a:latin typeface="ONE Mobile Title OTF"/>
              </a:rPr>
              <a:t> &amp; ERD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6600" y="635000"/>
            <a:ext cx="299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400" b="false" i="false" u="none" strike="noStrike" spc="600">
                <a:solidFill>
                  <a:srgbClr val="FFFFFF"/>
                </a:solidFill>
                <a:latin typeface="Pretendard Bold"/>
              </a:rPr>
              <a:t>TEAM MEMBER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2600" y="1612900"/>
            <a:ext cx="17335500" cy="8204200"/>
          </a:xfrm>
          <a:prstGeom prst="rect">
            <a:avLst/>
          </a:prstGeom>
          <a:effectLst>
            <a:outerShdw dir="2700000" dist="252339" blurRad="669826">
              <a:srgbClr val="000000">
                <a:alpha val="10000"/>
              </a:srgbClr>
            </a:outerShdw>
          </a:effectLst>
        </p:spPr>
      </p:pic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092200" y="3860800"/>
          <a:ext cx="16116300" cy="4978400"/>
        </p:xfrm>
        <a:graphic>
          <a:graphicData uri="http://schemas.openxmlformats.org/drawingml/2006/table">
            <a:tbl>
              <a:tblPr/>
              <a:tblGrid>
                <a:gridCol w="2692400"/>
                <a:gridCol w="3352800"/>
                <a:gridCol w="3352800"/>
                <a:gridCol w="3352800"/>
                <a:gridCol w="3352800"/>
              </a:tblGrid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C2C2C2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800" b="false" i="false" u="none" strike="noStrike" spc="200">
                          <a:solidFill>
                            <a:srgbClr val="9E9E9E"/>
                          </a:solidFill>
                          <a:latin typeface="Pretendard Medium"/>
                        </a:rPr>
                        <a:t>1 ~ 2</a:t>
                      </a:r>
                      <a:r>
                        <a:rPr lang="ko-KR" sz="1800" b="false" i="false" u="none" strike="noStrike" spc="200">
                          <a:solidFill>
                            <a:srgbClr val="9E9E9E"/>
                          </a:solidFill>
                          <a:ea typeface="Pretendard Medium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800" b="false" i="false" u="none" strike="noStrike" spc="200">
                          <a:solidFill>
                            <a:srgbClr val="9E9E9E"/>
                          </a:solidFill>
                          <a:latin typeface="Pretendard Medium"/>
                        </a:rPr>
                        <a:t>3 ~ 4</a:t>
                      </a:r>
                      <a:r>
                        <a:rPr lang="ko-KR" sz="1800" b="false" i="false" u="none" strike="noStrike" spc="200">
                          <a:solidFill>
                            <a:srgbClr val="9E9E9E"/>
                          </a:solidFill>
                          <a:ea typeface="Pretendard Medium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800" b="false" i="false" u="none" strike="noStrike" spc="200">
                          <a:solidFill>
                            <a:srgbClr val="9E9E9E"/>
                          </a:solidFill>
                          <a:latin typeface="Pretendard Medium"/>
                        </a:rPr>
                        <a:t>5 ~ 7</a:t>
                      </a:r>
                      <a:r>
                        <a:rPr lang="ko-KR" sz="1800" b="false" i="false" u="none" strike="noStrike" spc="200">
                          <a:solidFill>
                            <a:srgbClr val="9E9E9E"/>
                          </a:solidFill>
                          <a:ea typeface="Pretendard Medium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800" b="false" i="false" u="none" strike="noStrike" spc="200">
                          <a:solidFill>
                            <a:srgbClr val="9E9E9E"/>
                          </a:solidFill>
                          <a:latin typeface="Pretendard Medium"/>
                        </a:rPr>
                        <a:t>8</a:t>
                      </a:r>
                      <a:r>
                        <a:rPr lang="ko-KR" sz="1800" b="false" i="false" u="none" strike="noStrike" spc="200">
                          <a:solidFill>
                            <a:srgbClr val="9E9E9E"/>
                          </a:solidFill>
                          <a:ea typeface="Pretendard Medium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800" b="false" i="false" u="none" strike="noStrike" spc="200">
                          <a:solidFill>
                            <a:srgbClr val="FFFFFF"/>
                          </a:solidFill>
                          <a:ea typeface="Pretendard Medium"/>
                        </a:rPr>
                        <a:t>기획</a:t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B68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프로젝트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기획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데이터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수집</a:t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A9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800" b="false" i="false" u="none" strike="noStrike" spc="200">
                          <a:solidFill>
                            <a:srgbClr val="FFFFFF"/>
                          </a:solidFill>
                          <a:ea typeface="Pretendard Medium"/>
                        </a:rPr>
                        <a:t>분석</a:t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E6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데이터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전처리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및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탐색적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분석</a:t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A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800" b="false" i="false" u="none" strike="noStrike" spc="200">
                          <a:solidFill>
                            <a:srgbClr val="FFFFFF"/>
                          </a:solidFill>
                          <a:ea typeface="Pretendard Medium"/>
                        </a:rPr>
                        <a:t>설계</a:t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E8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데이터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모델링</a:t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AA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800" b="false" i="false" u="none" strike="noStrike" spc="200">
                          <a:solidFill>
                            <a:srgbClr val="FFFFFF"/>
                          </a:solidFill>
                          <a:ea typeface="Pretendard Medium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CA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데이터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시각화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웹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서비스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800" b="false" i="false" u="none" strike="noStrike" spc="200">
                          <a:solidFill>
                            <a:srgbClr val="FFFFFF"/>
                          </a:solidFill>
                          <a:ea typeface="Pretendard Medium"/>
                        </a:rPr>
                        <a:t>발표</a:t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8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결과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정리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발표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준비</a:t>
                      </a:r>
                      <a:endParaRPr lang="en-US" sz="1100"/>
                    </a:p>
                  </a:txBody>
                  <a:tcPr anchor="ctr" marL="19050" marT="19050" marR="19050" marB="19050">
                    <a:lnL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EDF"/>
                    </a:solidFill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2984500" y="2146300"/>
            <a:ext cx="12319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78CDE0"/>
                </a:solidFill>
                <a:ea typeface="ONE Mobile Title OTF"/>
              </a:rPr>
              <a:t>프로젝트</a:t>
            </a:r>
            <a:r>
              <a:rPr lang="en-US" sz="7200" b="false" i="false" u="none" strike="noStrike">
                <a:solidFill>
                  <a:srgbClr val="78CDE0"/>
                </a:solidFill>
                <a:latin typeface="ONE Mobile Title OTF"/>
              </a:rPr>
              <a:t> </a:t>
            </a:r>
            <a:r>
              <a:rPr lang="ko-KR" sz="7200" b="false" i="false" u="none" strike="noStrike">
                <a:solidFill>
                  <a:srgbClr val="78CDE0"/>
                </a:solidFill>
                <a:ea typeface="ONE Mobile Title OTF"/>
              </a:rPr>
              <a:t>주요</a:t>
            </a:r>
            <a:r>
              <a:rPr lang="en-US" sz="7200" b="false" i="false" u="none" strike="noStrike">
                <a:solidFill>
                  <a:srgbClr val="78CDE0"/>
                </a:solidFill>
                <a:latin typeface="ONE Mobile Title OTF"/>
              </a:rPr>
              <a:t> </a:t>
            </a:r>
            <a:r>
              <a:rPr lang="ko-KR" sz="7200" b="false" i="false" u="none" strike="noStrike">
                <a:solidFill>
                  <a:srgbClr val="78CDE0"/>
                </a:solidFill>
                <a:ea typeface="ONE Mobile Title OTF"/>
              </a:rPr>
              <a:t>일정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6600" y="635000"/>
            <a:ext cx="299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400" b="false" i="false" u="none" strike="noStrike" spc="600">
                <a:solidFill>
                  <a:srgbClr val="FFFFFF"/>
                </a:solidFill>
                <a:latin typeface="Pretendard Bold"/>
              </a:rPr>
              <a:t>SCHEDULE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